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D0449D-E399-4A73-9C2F-24B8DF2EC24F}" v="1" dt="2023-06-06T04:17:09.4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ED0449D-E399-4A73-9C2F-24B8DF2EC24F}"/>
    <pc:docChg chg="modSld">
      <pc:chgData name="Narelle Wheaton" userId="6e1b2b30-480e-4f91-806b-6735d5b9e446" providerId="ADAL" clId="{EED0449D-E399-4A73-9C2F-24B8DF2EC24F}" dt="2023-06-06T04:17:09.470" v="0" actId="207"/>
      <pc:docMkLst>
        <pc:docMk/>
      </pc:docMkLst>
      <pc:sldChg chg="modSp">
        <pc:chgData name="Narelle Wheaton" userId="6e1b2b30-480e-4f91-806b-6735d5b9e446" providerId="ADAL" clId="{EED0449D-E399-4A73-9C2F-24B8DF2EC24F}" dt="2023-06-06T04:17:09.470" v="0" actId="207"/>
        <pc:sldMkLst>
          <pc:docMk/>
          <pc:sldMk cId="0" sldId="256"/>
        </pc:sldMkLst>
        <pc:spChg chg="mod">
          <ac:chgData name="Narelle Wheaton" userId="6e1b2b30-480e-4f91-806b-6735d5b9e446" providerId="ADAL" clId="{EED0449D-E399-4A73-9C2F-24B8DF2EC24F}" dt="2023-06-06T04:17:09.470" v="0" actId="207"/>
          <ac:spMkLst>
            <pc:docMk/>
            <pc:sldMk cId="0" sldId="256"/>
            <ac:spMk id="2050" creationId="{F345917A-52FB-3C35-765A-306B89B3B24E}"/>
          </ac:spMkLst>
        </pc:spChg>
      </pc:sldChg>
      <pc:sldChg chg="modSp">
        <pc:chgData name="Narelle Wheaton" userId="6e1b2b30-480e-4f91-806b-6735d5b9e446" providerId="ADAL" clId="{EED0449D-E399-4A73-9C2F-24B8DF2EC24F}" dt="2023-06-06T04:17:09.470" v="0" actId="207"/>
        <pc:sldMkLst>
          <pc:docMk/>
          <pc:sldMk cId="0" sldId="257"/>
        </pc:sldMkLst>
        <pc:spChg chg="mod">
          <ac:chgData name="Narelle Wheaton" userId="6e1b2b30-480e-4f91-806b-6735d5b9e446" providerId="ADAL" clId="{EED0449D-E399-4A73-9C2F-24B8DF2EC24F}" dt="2023-06-06T04:17:09.470" v="0" actId="207"/>
          <ac:spMkLst>
            <pc:docMk/>
            <pc:sldMk cId="0" sldId="257"/>
            <ac:spMk id="4098" creationId="{633B3635-4F6A-C1A3-F331-EFC0F0D59B95}"/>
          </ac:spMkLst>
        </pc:spChg>
      </pc:sldChg>
      <pc:sldChg chg="modSp">
        <pc:chgData name="Narelle Wheaton" userId="6e1b2b30-480e-4f91-806b-6735d5b9e446" providerId="ADAL" clId="{EED0449D-E399-4A73-9C2F-24B8DF2EC24F}" dt="2023-06-06T04:17:09.470" v="0" actId="207"/>
        <pc:sldMkLst>
          <pc:docMk/>
          <pc:sldMk cId="0" sldId="258"/>
        </pc:sldMkLst>
        <pc:spChg chg="mod">
          <ac:chgData name="Narelle Wheaton" userId="6e1b2b30-480e-4f91-806b-6735d5b9e446" providerId="ADAL" clId="{EED0449D-E399-4A73-9C2F-24B8DF2EC24F}" dt="2023-06-06T04:17:09.470" v="0" actId="207"/>
          <ac:spMkLst>
            <pc:docMk/>
            <pc:sldMk cId="0" sldId="258"/>
            <ac:spMk id="6146" creationId="{701F62E6-0AFB-B9C2-09D3-0957D796BC41}"/>
          </ac:spMkLst>
        </pc:spChg>
      </pc:sldChg>
      <pc:sldChg chg="modSp">
        <pc:chgData name="Narelle Wheaton" userId="6e1b2b30-480e-4f91-806b-6735d5b9e446" providerId="ADAL" clId="{EED0449D-E399-4A73-9C2F-24B8DF2EC24F}" dt="2023-06-06T04:17:09.470" v="0" actId="207"/>
        <pc:sldMkLst>
          <pc:docMk/>
          <pc:sldMk cId="0" sldId="259"/>
        </pc:sldMkLst>
        <pc:spChg chg="mod">
          <ac:chgData name="Narelle Wheaton" userId="6e1b2b30-480e-4f91-806b-6735d5b9e446" providerId="ADAL" clId="{EED0449D-E399-4A73-9C2F-24B8DF2EC24F}" dt="2023-06-06T04:17:09.470" v="0" actId="207"/>
          <ac:spMkLst>
            <pc:docMk/>
            <pc:sldMk cId="0" sldId="259"/>
            <ac:spMk id="3074" creationId="{ECFFAA30-45B9-1939-188F-2CB62C16C093}"/>
          </ac:spMkLst>
        </pc:spChg>
      </pc:sldChg>
      <pc:sldChg chg="modSp">
        <pc:chgData name="Narelle Wheaton" userId="6e1b2b30-480e-4f91-806b-6735d5b9e446" providerId="ADAL" clId="{EED0449D-E399-4A73-9C2F-24B8DF2EC24F}" dt="2023-06-06T04:17:09.470" v="0" actId="207"/>
        <pc:sldMkLst>
          <pc:docMk/>
          <pc:sldMk cId="0" sldId="260"/>
        </pc:sldMkLst>
        <pc:spChg chg="mod">
          <ac:chgData name="Narelle Wheaton" userId="6e1b2b30-480e-4f91-806b-6735d5b9e446" providerId="ADAL" clId="{EED0449D-E399-4A73-9C2F-24B8DF2EC24F}" dt="2023-06-06T04:17:09.470" v="0" actId="207"/>
          <ac:spMkLst>
            <pc:docMk/>
            <pc:sldMk cId="0" sldId="260"/>
            <ac:spMk id="5122" creationId="{D0975315-0999-ABB9-7EF6-4B73B5069E97}"/>
          </ac:spMkLst>
        </pc:spChg>
      </pc:sldChg>
      <pc:sldChg chg="modSp">
        <pc:chgData name="Narelle Wheaton" userId="6e1b2b30-480e-4f91-806b-6735d5b9e446" providerId="ADAL" clId="{EED0449D-E399-4A73-9C2F-24B8DF2EC24F}" dt="2023-06-06T04:17:09.470" v="0" actId="207"/>
        <pc:sldMkLst>
          <pc:docMk/>
          <pc:sldMk cId="0" sldId="261"/>
        </pc:sldMkLst>
        <pc:spChg chg="mod">
          <ac:chgData name="Narelle Wheaton" userId="6e1b2b30-480e-4f91-806b-6735d5b9e446" providerId="ADAL" clId="{EED0449D-E399-4A73-9C2F-24B8DF2EC24F}" dt="2023-06-06T04:17:09.470" v="0" actId="207"/>
          <ac:spMkLst>
            <pc:docMk/>
            <pc:sldMk cId="0" sldId="261"/>
            <ac:spMk id="7170" creationId="{5FADCF00-5F89-42EF-1D5A-A912720F5E0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A1A71F-91CF-A975-5E06-7DF18ACCE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1628F-77FF-4078-9708-0CD5364BFCA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FDAE83-BED7-D1B4-127F-12FEB6D1C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806BD-E681-552D-DA42-9E8E6F0E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D8CF8-C019-47B1-AD49-100589F231F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03369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43175C-1E2B-211A-FE7C-3FA6D1492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DC49B-D9BC-4F79-9B29-2B0747E5F72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77560C-E3B9-D8FC-426B-F71F44045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B1DE4F-A4CE-3C87-82DC-2BD24A598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660A5-C4FD-4B4D-B4B8-5C67D065207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78016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62DE18-06FE-1D9C-FBFE-30833996C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9CDCE-1E2B-436A-81EB-DAB7AC3F1FA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BFF9FB-6058-99A6-1AAB-DAC4EE14C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22C0EA-40C2-2817-8AEC-924D1328A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30CFD-CB21-4D57-9553-2850536044C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33857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044392-4EFC-19F2-B793-B1DE9DA12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88A4F-3FBC-4B0F-806D-484F3DEE418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3950E-0A43-16B7-9EDD-C37B2F153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79A04-F3C6-6034-63F5-1881303C2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F5B42-96CD-4253-813B-FDBC3219F79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1939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165DAC-D72A-235C-0CA9-FA093D4DB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40623-51B8-474D-A64C-10DC249771B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B40C57-A057-5D91-BD2A-0CFB406EE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731D25-E77E-5E0B-73CF-94961B462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F805B-6241-4BE2-B454-1155EE33D39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87200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15A4832-7083-3A28-3693-617BED0A8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1FCD8-378D-4BEC-BA33-8A7556D2C4A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5F74730-B743-AAB5-9400-D6E2E6402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239F00-8FAC-43EC-2A36-8D86EA010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7BCE9-6C7F-4551-BB14-0F4D730DB9E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32679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F49DE78-46EE-F7DB-4461-3F62AAF66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36815-9433-420B-BB70-9BA10DAE3CF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D3C8A7D-F2CC-5B2E-6026-26553BAE4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29F8C9-A6FD-EEF8-A501-8AC100F7E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1EE95-C8DD-46AD-B694-A62031BB726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08117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128A2DA-D245-A92B-11FD-87ED516BB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55ACD-584E-4348-9F90-1DAB6A00146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4293DE-F2DE-9CEA-EEBB-FC0711738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6D24315-3F6E-F635-EC26-B29E827C4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5800D-1BFC-4BA6-90B9-B9FDB218A87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80654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21581B2-EA8C-9B44-BDD3-1EEC0BF3C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4DAD8-C0CD-4D18-A8EF-972184363BD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2F6AA62-7830-1C15-34F5-9C1E4218B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EE85C14-554D-4DEE-0ED1-3DC0D6C4F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37AF5-C03A-4C47-A2F3-C9C57CDD250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14094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9D9C292-3149-A37B-A755-56E493462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04E0B-58D3-4F2B-B6AF-400885A3FFE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7E26C0F-CA78-E8E1-AEF7-8749B9D1C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762689E-E94E-42D8-1A55-CFDAEAFA9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BCAD9-7AD2-4E7C-8E87-F747EB799C9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46261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E522B63-31FB-0002-038A-24E1D768E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DD576-9F2B-4E11-BDED-D86083A57C0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E216B51-7F3F-749F-B617-C98AECDF7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F10967C-2668-9A6B-CA86-250A5BFD0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9B5F7-7170-439E-8359-5102568724E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64501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02EE17F-CBE8-629C-0655-3B8A9965E4E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9830D2B-8703-AC4C-9391-6593AA7B99A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9F23A7-9AA4-D9F2-CFB6-A3D46E303F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7AB625-7E8C-466B-818A-1E2B58A1275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19702C-1B9B-B527-A512-31FA53A248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C45AF4-53E5-CA55-0A32-0609071195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BBEF06F-200C-44B9-8588-62AC1457002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F345917A-52FB-3C35-765A-306B89B3B2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71700" y="1844675"/>
            <a:ext cx="7848600" cy="31686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AU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Verse 1</a:t>
            </a:r>
            <a:endParaRPr lang="en-AU" altLang="en-US" sz="4000" dirty="0">
              <a:solidFill>
                <a:schemeClr val="bg1"/>
              </a:solidFill>
            </a:endParaRP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the fruits of His creation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Thanks be to God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His gifts to every nation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Thanks be to God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ECFFAA30-45B9-1939-188F-2CB62C16C0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71700" y="1916113"/>
            <a:ext cx="7848600" cy="3024187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the ploughing sowing reaping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Silent growth while we are sleeping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Future needs in earth's safe keeping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Thanks be to God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633B3635-4F6A-C1A3-F331-EFC0F0D59B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8" y="1665288"/>
            <a:ext cx="9217025" cy="352742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In the just reward of labour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God's will is done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In the help we give our neighbour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God's will is done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D0975315-0999-ABB9-7EF6-4B73B5069E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8" y="1916113"/>
            <a:ext cx="9217025" cy="3024187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In our world-wide task of caring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the hungry and despairing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In the harvests we are sharing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God's will is done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701F62E6-0AFB-B9C2-09D3-0957D796BC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6513" y="1484313"/>
            <a:ext cx="9578975" cy="3889375"/>
          </a:xfrm>
        </p:spPr>
        <p:txBody>
          <a:bodyPr/>
          <a:lstStyle/>
          <a:p>
            <a:pPr eaLnBrk="1" hangingPunct="1"/>
            <a:r>
              <a:rPr lang="en-AU" altLang="en-US" sz="2600" dirty="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For the harvests of His Spirit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Thanks be to God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For the good we all inherit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Thanks be to God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5FADCF00-5F89-42EF-1D5A-A912720F5E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6513" y="1773238"/>
            <a:ext cx="9578975" cy="3311525"/>
          </a:xfrm>
        </p:spPr>
        <p:txBody>
          <a:bodyPr/>
          <a:lstStyle/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For the wonders that astound us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For the truths that still confound us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Most of all that love has found us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Thanks be to God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4ED8F7B-F7F0-B575-3370-7DD7B94423BC}"/>
              </a:ext>
            </a:extLst>
          </p:cNvPr>
          <p:cNvSpPr/>
          <p:nvPr/>
        </p:nvSpPr>
        <p:spPr>
          <a:xfrm>
            <a:off x="119063" y="5645150"/>
            <a:ext cx="4572000" cy="10620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1330503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Fred Pratt Green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1970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Stainer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&amp; Bell Ltd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169</Words>
  <Application>Microsoft Office PowerPoint</Application>
  <PresentationFormat>Widescreen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 The Fruits Of His Creation</dc:title>
  <dc:creator>ITS</dc:creator>
  <cp:lastModifiedBy>Narelle Wheaton</cp:lastModifiedBy>
  <cp:revision>6</cp:revision>
  <dcterms:created xsi:type="dcterms:W3CDTF">2015-12-29T06:20:45Z</dcterms:created>
  <dcterms:modified xsi:type="dcterms:W3CDTF">2023-06-06T04:17:09Z</dcterms:modified>
</cp:coreProperties>
</file>